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95" d="100"/>
          <a:sy n="195" d="100"/>
        </p:scale>
        <p:origin x="-80" y="445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8231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05724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74060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59701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34277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3847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3966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8777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188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41658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6403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710FD6-DED5-A54A-A2B6-9EB63FC12184}" type="datetimeFigureOut">
              <a:rPr lang="en-US" smtClean="0"/>
              <a:t>05/06/14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9ED8B3-3191-7947-BC90-8FBC35592C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5825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53389" y="478519"/>
            <a:ext cx="7757849" cy="84946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/>
              <a:buChar char="•"/>
            </a:pPr>
            <a:r>
              <a:rPr lang="en-US" dirty="0" smtClean="0"/>
              <a:t>Current situation</a:t>
            </a:r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Should master always be stable? </a:t>
            </a:r>
            <a:r>
              <a:rPr lang="en-US" sz="1000" dirty="0" smtClean="0"/>
              <a:t>Yes, but not production ready</a:t>
            </a:r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Should we always develop on feature branches? </a:t>
            </a:r>
            <a:r>
              <a:rPr lang="en-US" sz="1000" dirty="0" smtClean="0"/>
              <a:t>Yes</a:t>
            </a:r>
          </a:p>
          <a:p>
            <a:r>
              <a:rPr lang="en-US" sz="1000" dirty="0"/>
              <a:t>	</a:t>
            </a:r>
            <a:r>
              <a:rPr lang="en-US" sz="1000" dirty="0" smtClean="0"/>
              <a:t>Each issue/feature on it’s own branch on the developer repo</a:t>
            </a:r>
          </a:p>
          <a:p>
            <a:r>
              <a:rPr lang="en-US" sz="1000" dirty="0"/>
              <a:t>	</a:t>
            </a:r>
            <a:r>
              <a:rPr lang="en-US" sz="1000" dirty="0" smtClean="0"/>
              <a:t>Convention </a:t>
            </a:r>
            <a:r>
              <a:rPr lang="en-US" sz="1000" dirty="0" err="1" smtClean="0"/>
              <a:t>branchnames</a:t>
            </a:r>
            <a:r>
              <a:rPr lang="en-US" sz="1000" dirty="0" smtClean="0"/>
              <a:t>:</a:t>
            </a:r>
          </a:p>
          <a:p>
            <a:r>
              <a:rPr lang="en-US" sz="1000" dirty="0"/>
              <a:t>	</a:t>
            </a:r>
            <a:r>
              <a:rPr lang="en-US" sz="1000" dirty="0" smtClean="0"/>
              <a:t>	 feature/</a:t>
            </a:r>
            <a:r>
              <a:rPr lang="en-US" sz="1000" dirty="0" err="1" smtClean="0"/>
              <a:t>mynewfeature</a:t>
            </a:r>
            <a:endParaRPr lang="en-US" sz="1000" dirty="0" smtClean="0"/>
          </a:p>
          <a:p>
            <a:r>
              <a:rPr lang="en-US" sz="1000" dirty="0"/>
              <a:t>	</a:t>
            </a:r>
            <a:r>
              <a:rPr lang="en-US" sz="1000" dirty="0" smtClean="0"/>
              <a:t>	 fix/</a:t>
            </a:r>
            <a:r>
              <a:rPr lang="en-US" sz="1000" dirty="0" err="1" smtClean="0"/>
              <a:t>mybugfix</a:t>
            </a:r>
            <a:endParaRPr lang="en-US" sz="1000" dirty="0" smtClean="0"/>
          </a:p>
          <a:p>
            <a:r>
              <a:rPr lang="en-US" sz="1000" dirty="0"/>
              <a:t>	</a:t>
            </a:r>
            <a:r>
              <a:rPr lang="en-US" sz="1000" dirty="0" smtClean="0"/>
              <a:t>	experiment/</a:t>
            </a:r>
            <a:r>
              <a:rPr lang="en-US" sz="1000" dirty="0" err="1" smtClean="0"/>
              <a:t>mynewdemo</a:t>
            </a:r>
            <a:endParaRPr lang="en-US" sz="1000" dirty="0" smtClean="0"/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How to deal with experimental code?</a:t>
            </a:r>
          </a:p>
          <a:p>
            <a:r>
              <a:rPr lang="en-US" dirty="0"/>
              <a:t>	</a:t>
            </a:r>
            <a:r>
              <a:rPr lang="en-US" sz="1000" dirty="0" smtClean="0"/>
              <a:t>On own branch, </a:t>
            </a:r>
            <a:r>
              <a:rPr lang="en-US" sz="1000" dirty="0" err="1" smtClean="0"/>
              <a:t>reguraly</a:t>
            </a:r>
            <a:r>
              <a:rPr lang="en-US" sz="1000" dirty="0" smtClean="0"/>
              <a:t> pull from master!</a:t>
            </a:r>
          </a:p>
          <a:p>
            <a:r>
              <a:rPr lang="en-US" sz="1000" dirty="0"/>
              <a:t>	</a:t>
            </a:r>
            <a:r>
              <a:rPr lang="en-US" sz="1000" dirty="0" smtClean="0"/>
              <a:t>After demo complete modules on branch in </a:t>
            </a:r>
            <a:r>
              <a:rPr lang="en-US" sz="1000" dirty="0" err="1" smtClean="0"/>
              <a:t>Molgenis</a:t>
            </a:r>
            <a:r>
              <a:rPr lang="en-US" sz="1000" dirty="0" smtClean="0"/>
              <a:t> repo.</a:t>
            </a:r>
            <a:endParaRPr lang="en-US" dirty="0" smtClean="0"/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Do we need more </a:t>
            </a:r>
            <a:r>
              <a:rPr lang="en-US" dirty="0" err="1" smtClean="0"/>
              <a:t>unittest</a:t>
            </a:r>
            <a:r>
              <a:rPr lang="en-US" dirty="0" smtClean="0"/>
              <a:t>?</a:t>
            </a:r>
          </a:p>
          <a:p>
            <a:r>
              <a:rPr lang="en-US" dirty="0" smtClean="0"/>
              <a:t> </a:t>
            </a:r>
            <a:r>
              <a:rPr lang="en-US" dirty="0"/>
              <a:t>	</a:t>
            </a:r>
            <a:r>
              <a:rPr lang="en-US" sz="1000" dirty="0" smtClean="0"/>
              <a:t>Is now Ok</a:t>
            </a:r>
            <a:endParaRPr lang="en-US" dirty="0" smtClean="0"/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Do we need integration tests (selenium)?</a:t>
            </a:r>
          </a:p>
          <a:p>
            <a:r>
              <a:rPr lang="en-US" dirty="0"/>
              <a:t> </a:t>
            </a:r>
            <a:r>
              <a:rPr lang="en-US" dirty="0" smtClean="0"/>
              <a:t>        </a:t>
            </a:r>
            <a:r>
              <a:rPr lang="en-US" sz="1000" dirty="0" smtClean="0"/>
              <a:t>yes, but only the basics</a:t>
            </a:r>
            <a:endParaRPr lang="en-US" dirty="0" smtClean="0"/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Do we need </a:t>
            </a:r>
            <a:r>
              <a:rPr lang="en-US" dirty="0" err="1" smtClean="0"/>
              <a:t>javascript</a:t>
            </a:r>
            <a:r>
              <a:rPr lang="en-US" dirty="0" smtClean="0"/>
              <a:t> </a:t>
            </a:r>
            <a:r>
              <a:rPr lang="en-US" dirty="0" err="1" smtClean="0"/>
              <a:t>unittests</a:t>
            </a:r>
            <a:r>
              <a:rPr lang="en-US" dirty="0" smtClean="0"/>
              <a:t>?</a:t>
            </a:r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Better/more hand testing?</a:t>
            </a:r>
          </a:p>
          <a:p>
            <a:r>
              <a:rPr lang="en-US" dirty="0"/>
              <a:t>	</a:t>
            </a:r>
            <a:r>
              <a:rPr lang="en-US" sz="1000" dirty="0" smtClean="0"/>
              <a:t>yes</a:t>
            </a:r>
            <a:endParaRPr lang="en-US" dirty="0" smtClean="0"/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How can we produce better maintainable code?</a:t>
            </a:r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How can we develop faster?</a:t>
            </a:r>
          </a:p>
          <a:p>
            <a:r>
              <a:rPr lang="en-US" dirty="0"/>
              <a:t>	</a:t>
            </a:r>
            <a:r>
              <a:rPr lang="en-US" sz="1000" dirty="0" smtClean="0"/>
              <a:t>Documentation</a:t>
            </a:r>
          </a:p>
          <a:p>
            <a:r>
              <a:rPr lang="en-US" sz="1000" dirty="0"/>
              <a:t>	</a:t>
            </a:r>
            <a:r>
              <a:rPr lang="en-US" sz="1000" dirty="0" smtClean="0"/>
              <a:t>Functional design</a:t>
            </a:r>
          </a:p>
          <a:p>
            <a:r>
              <a:rPr lang="en-US" sz="1000" dirty="0"/>
              <a:t>	</a:t>
            </a:r>
            <a:r>
              <a:rPr lang="en-US" sz="1000" dirty="0" smtClean="0"/>
              <a:t>Stories clear before we start (write it down!)</a:t>
            </a:r>
            <a:endParaRPr lang="en-US" dirty="0" smtClean="0"/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What slows us down?</a:t>
            </a:r>
          </a:p>
          <a:p>
            <a:r>
              <a:rPr lang="en-US" dirty="0"/>
              <a:t> 	</a:t>
            </a:r>
            <a:r>
              <a:rPr lang="en-US" sz="1000" dirty="0" err="1" smtClean="0"/>
              <a:t>javascript</a:t>
            </a:r>
            <a:r>
              <a:rPr lang="en-US" sz="1000" dirty="0" smtClean="0"/>
              <a:t>? </a:t>
            </a:r>
          </a:p>
          <a:p>
            <a:r>
              <a:rPr lang="en-US" sz="1000" dirty="0"/>
              <a:t>	</a:t>
            </a:r>
            <a:r>
              <a:rPr lang="en-US" sz="1000" dirty="0" smtClean="0"/>
              <a:t>training </a:t>
            </a:r>
          </a:p>
          <a:p>
            <a:r>
              <a:rPr lang="en-US" sz="1000" dirty="0"/>
              <a:t>	</a:t>
            </a:r>
            <a:r>
              <a:rPr lang="en-US" sz="1000" dirty="0" err="1" smtClean="0"/>
              <a:t>Molgenis</a:t>
            </a:r>
            <a:r>
              <a:rPr lang="en-US" sz="1000" dirty="0" smtClean="0"/>
              <a:t> examples (gist)</a:t>
            </a:r>
            <a:endParaRPr lang="en-US" dirty="0" smtClean="0"/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Documentation?</a:t>
            </a:r>
          </a:p>
          <a:p>
            <a:r>
              <a:rPr lang="en-US" sz="1000" dirty="0"/>
              <a:t>	</a:t>
            </a:r>
            <a:r>
              <a:rPr lang="en-US" sz="1000" dirty="0" smtClean="0"/>
              <a:t>We need documentation what features are available.</a:t>
            </a:r>
          </a:p>
          <a:p>
            <a:r>
              <a:rPr lang="en-US" sz="1000" dirty="0"/>
              <a:t> </a:t>
            </a:r>
            <a:r>
              <a:rPr lang="en-US" sz="1000" dirty="0" smtClean="0"/>
              <a:t>               Centralize and harmonize documentation. </a:t>
            </a:r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Versioning? </a:t>
            </a:r>
            <a:r>
              <a:rPr lang="en-US" sz="1000" dirty="0" smtClean="0"/>
              <a:t>Next time</a:t>
            </a:r>
            <a:endParaRPr lang="en-US" dirty="0" smtClean="0"/>
          </a:p>
          <a:p>
            <a:pPr marL="285750" indent="-285750">
              <a:buFont typeface="Arial"/>
              <a:buChar char="•"/>
            </a:pPr>
            <a:r>
              <a:rPr lang="en-US" dirty="0" smtClean="0"/>
              <a:t>Issue tracking </a:t>
            </a:r>
            <a:r>
              <a:rPr lang="en-US" sz="1000" dirty="0" smtClean="0"/>
              <a:t>Next time</a:t>
            </a:r>
            <a:endParaRPr lang="en-US" dirty="0" smtClean="0"/>
          </a:p>
          <a:p>
            <a:pPr marL="285750" indent="-285750">
              <a:buFont typeface="Arial"/>
              <a:buChar char="•"/>
            </a:pPr>
            <a:endParaRPr lang="en-US" dirty="0" smtClean="0"/>
          </a:p>
          <a:p>
            <a:r>
              <a:rPr lang="en-US" sz="1000" dirty="0" err="1" smtClean="0"/>
              <a:t>Voor</a:t>
            </a:r>
            <a:r>
              <a:rPr lang="en-US" sz="1000" dirty="0" smtClean="0"/>
              <a:t> </a:t>
            </a:r>
            <a:r>
              <a:rPr lang="en-US" sz="1000" dirty="0" err="1" smtClean="0"/>
              <a:t>testen</a:t>
            </a:r>
            <a:r>
              <a:rPr lang="en-US" sz="1000" dirty="0" smtClean="0"/>
              <a:t> issue </a:t>
            </a:r>
            <a:r>
              <a:rPr lang="en-US" sz="1000" dirty="0" err="1" smtClean="0"/>
              <a:t>eerst</a:t>
            </a:r>
            <a:r>
              <a:rPr lang="en-US" sz="1000" dirty="0" smtClean="0"/>
              <a:t> van </a:t>
            </a:r>
            <a:r>
              <a:rPr lang="en-US" sz="1000" dirty="0" err="1" smtClean="0"/>
              <a:t>andere</a:t>
            </a:r>
            <a:r>
              <a:rPr lang="en-US" sz="1000" dirty="0" smtClean="0"/>
              <a:t> repo </a:t>
            </a:r>
            <a:r>
              <a:rPr lang="en-US" sz="1000" dirty="0" err="1" smtClean="0"/>
              <a:t>pullen</a:t>
            </a:r>
            <a:endParaRPr lang="en-US" sz="1000" dirty="0" smtClean="0"/>
          </a:p>
          <a:p>
            <a:endParaRPr lang="en-US" sz="1000" dirty="0"/>
          </a:p>
          <a:p>
            <a:endParaRPr lang="en-US" sz="1000" dirty="0" smtClean="0"/>
          </a:p>
          <a:p>
            <a:endParaRPr lang="en-US" sz="1000" dirty="0" smtClean="0"/>
          </a:p>
        </p:txBody>
      </p:sp>
    </p:spTree>
    <p:extLst>
      <p:ext uri="{BB962C8B-B14F-4D97-AF65-F5344CB8AC3E}">
        <p14:creationId xmlns:p14="http://schemas.microsoft.com/office/powerpoint/2010/main" val="4049838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180673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297</TotalTime>
  <Words>23</Words>
  <Application>Microsoft Macintosh PowerPoint</Application>
  <PresentationFormat>On-screen Show (4:3)</PresentationFormat>
  <Paragraphs>35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umcg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Erwin Winder</dc:creator>
  <cp:lastModifiedBy>Erwin Winder</cp:lastModifiedBy>
  <cp:revision>10</cp:revision>
  <dcterms:created xsi:type="dcterms:W3CDTF">2014-06-05T07:11:00Z</dcterms:created>
  <dcterms:modified xsi:type="dcterms:W3CDTF">2014-06-05T12:08:45Z</dcterms:modified>
</cp:coreProperties>
</file>

<file path=docProps/thumbnail.jpeg>
</file>